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8CCA-566B-4978-B264-AE378374912E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3D241-E0DE-4B28-A641-98B6228D4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art1440.J.Marchisello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33400"/>
            <a:ext cx="6019800" cy="54864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</a:rPr>
              <a:t>Family Night with SMART</a:t>
            </a:r>
            <a:endParaRPr lang="en-US" b="1" i="1" dirty="0">
              <a:solidFill>
                <a:schemeClr val="tx2"/>
              </a:solidFill>
            </a:endParaRPr>
          </a:p>
        </p:txBody>
      </p:sp>
      <p:pic>
        <p:nvPicPr>
          <p:cNvPr id="4" name="Picture 3" descr="C236_FerryHawks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057400" cy="2057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1582341"/>
            <a:ext cx="5791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When</a:t>
            </a:r>
            <a:r>
              <a:rPr lang="en-US" sz="2000" dirty="0" smtClean="0"/>
              <a:t> :Saturday June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@ 6:30 PM</a:t>
            </a:r>
          </a:p>
          <a:p>
            <a:r>
              <a:rPr lang="en-US" sz="2000" b="1" dirty="0" smtClean="0"/>
              <a:t>Where</a:t>
            </a:r>
            <a:r>
              <a:rPr lang="en-US" sz="2000" dirty="0" smtClean="0"/>
              <a:t>: Staten Island University Hospital 		         Community Park</a:t>
            </a:r>
          </a:p>
          <a:p>
            <a:r>
              <a:rPr lang="en-US" sz="2000" dirty="0" smtClean="0"/>
              <a:t>	(75 Richmond </a:t>
            </a:r>
            <a:r>
              <a:rPr lang="en-US" sz="2000" dirty="0" err="1" smtClean="0"/>
              <a:t>Ter</a:t>
            </a:r>
            <a:r>
              <a:rPr lang="en-US" sz="2000" dirty="0" smtClean="0"/>
              <a:t>, Staten Island, NY 10301)</a:t>
            </a:r>
          </a:p>
          <a:p>
            <a:r>
              <a:rPr lang="en-US" sz="2000" b="1" dirty="0" smtClean="0"/>
              <a:t>$30 per </a:t>
            </a:r>
            <a:r>
              <a:rPr lang="en-US" sz="2000" b="1" dirty="0" err="1" smtClean="0"/>
              <a:t>tix</a:t>
            </a:r>
            <a:r>
              <a:rPr lang="en-US" sz="2000" b="1" dirty="0" smtClean="0"/>
              <a:t> includes </a:t>
            </a:r>
            <a:r>
              <a:rPr lang="en-US" sz="2000" dirty="0" smtClean="0"/>
              <a:t>Admission, Hot Dog, Soda</a:t>
            </a:r>
          </a:p>
          <a:p>
            <a:r>
              <a:rPr lang="en-US" sz="2000" dirty="0" smtClean="0"/>
              <a:t>After the Game there will be fireworks.  </a:t>
            </a:r>
          </a:p>
          <a:p>
            <a:r>
              <a:rPr lang="en-US" sz="2000" dirty="0" smtClean="0"/>
              <a:t> Ceremonially  first pitch will be thrown out by a representative from SMART Local 1440. Tickets are on a first come first serve basis and are limited! Reserve Early!</a:t>
            </a:r>
          </a:p>
          <a:p>
            <a:r>
              <a:rPr lang="en-US" sz="2000" dirty="0" smtClean="0"/>
              <a:t>	 Email John </a:t>
            </a:r>
            <a:r>
              <a:rPr lang="en-US" sz="2000" dirty="0" err="1" smtClean="0"/>
              <a:t>Marchisello</a:t>
            </a:r>
            <a:r>
              <a:rPr lang="en-US" sz="2000" dirty="0" smtClean="0"/>
              <a:t> @ 	</a:t>
            </a:r>
            <a:r>
              <a:rPr lang="en-US" sz="2000" dirty="0" smtClean="0">
                <a:hlinkClick r:id="rId3"/>
              </a:rPr>
              <a:t>Smart1440.J.Marchisello@gmail.com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5767</TotalTime>
  <Words>18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</dc:title>
  <dc:creator>SMART_1440</dc:creator>
  <cp:lastModifiedBy>SMART_1440</cp:lastModifiedBy>
  <cp:revision>244</cp:revision>
  <dcterms:created xsi:type="dcterms:W3CDTF">2024-03-19T18:20:52Z</dcterms:created>
  <dcterms:modified xsi:type="dcterms:W3CDTF">2024-03-26T11:15:28Z</dcterms:modified>
</cp:coreProperties>
</file>